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0.24657534246575341</c:v>
                </c:pt>
                <c:pt idx="1">
                  <c:v>0.75342465753424659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7.1259456439715612</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2.6775962972836354E-2</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0.51048774098593785</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0.14232016551203408</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1.4858022581103656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0.14232016551203319</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4.7709161946546175E-2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7.4799097177285141</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0.12443966770802906</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1.8084682922213258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0.17322729540035908</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3.7283179433260649E-2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6.7719815702146082</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6.3511645728853523</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0.19113249512494335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8.9675586158625364E-2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0.93620034752270698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8.9675586158623588E-2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0.32165706971325481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1.218159198601132E-2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6.4379285616565198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0.13016705985805466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0.11469482618790128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1.1973976500831878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0.11469482618790128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0.26511843664085077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5.9568998647022404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0.28256790885941285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9.6971158327952445E-2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1.0123650819044814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9.6971158327953333E-2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0.33043810817459729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6.7404175816412542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0.2769205848110996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8.1597042323863E-2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0.85186150046791198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8.1597042323863E-2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0.29268016698252541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0.1307909076529592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6.790141138785093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3.3496990959331896E-2</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0.31741419301594576</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8.8492703857393273E-2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0.92385122476890569</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8.8492703857392385E-2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0.18884270425953353</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7.8524527055986866</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0.21209674383054544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9.5490742903258763E-2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0.99690975571765428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9.5490742903258763E-2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0.14471885536776341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4.3291475849283207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0.26229508196721307</c:v>
                </c:pt>
                <c:pt idx="1">
                  <c:v>0.28688524590163927</c:v>
                </c:pt>
                <c:pt idx="2">
                  <c:v>0.25819672131147542</c:v>
                </c:pt>
                <c:pt idx="3">
                  <c:v>0.1926229508196721</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6.5040176194105657</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0.12815724965020525</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0.11160645133079683</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1.1651554564343138</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0.11160645133079505</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0.38641553687781727</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6.160084559492236</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0.11421550839734529</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0.15577963560715968</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1.626317208949267</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0.15577963560715968</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7.6441865036274592E-2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5.3912585507230064</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0.15368463976867019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0.37004843589144087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0.10316673724979974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1.0770460434481945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0.10316673724979886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0.26780027091955638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7.1387828199670418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0.11370101730156801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9.2121575449145787E-2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0.96173612734768632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9.2121575449145787E-2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0.330430580781778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0.3782580943459477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6.1626086450609154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0.11185982726565857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0.12264580900358091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1.2804047782665471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0.12264580900358091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0.13224929822549214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7.667353521809626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6.6742353150733083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0.51100615713728814</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0.14596881986853916</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1.5238936899356137</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0.14596881986853916</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0.51965421634923725</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4.9548403430522558</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3.861007060967836E-2</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0.15838119902443015</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1.6534771604999738</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0.15838119902443015</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3.1372333879404302E-2</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5.6987060313524633</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0.272893862756308</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0.10994065677761089</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1.1477647985485104</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0.10994065677761</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0.27599877274086637</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7.1150909121051296</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0.37295081967213112</c:v>
                </c:pt>
                <c:pt idx="1">
                  <c:v>0.60655737704918034</c:v>
                </c:pt>
                <c:pt idx="2">
                  <c:v>0</c:v>
                </c:pt>
                <c:pt idx="3">
                  <c:v>2.049180327868852E-2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0.16674343192485175</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0.10630290477658644</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1.109787185761733</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0.10630290477658733</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0.15657532785215622</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7.5172023940262278</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1.4470928509275893E-3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0.41695980556486933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0.11624527638067672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1.2135841292741389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0.11624527638067583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0.2082465596697709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8.0853368948304638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8.1217068442136497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0.1164149394790357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9.7350477703555427E-2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1.0163251221615219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2.9631932447767184E-2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8.1217068442136497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4.3176363783605396</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0.41472327197269721</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0.59759998164850181</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0.16660640691182804</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1.7393471593757925</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0.1666064069118276</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0.59759998164850181</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0.35778117773216156</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4.1228345496691734</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0.6470286333494526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0.19030935310800601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1.9868025417908202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0.19030935310800778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0.26369309012496878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4.5124382070519049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6.4370217429264178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7.7850254100944039E-2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0.66323053604706184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0.18490371478960377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1.930368447640384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0.18490371478960466</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0.66323053604706317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0.12135760864029965</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4.2291276116264136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0.24042128634435045</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0.32589408064383729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9.0856833127949344E-2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0.94853239764430075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9.0856833127949344E-2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0.15334505758372785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8.644915874226422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0.87704918032786883</c:v>
                </c:pt>
                <c:pt idx="1">
                  <c:v>2.4590163934426229E-2</c:v>
                </c:pt>
                <c:pt idx="2">
                  <c:v>2.049180327868852E-2</c:v>
                </c:pt>
                <c:pt idx="3">
                  <c:v>4.0983606557377053E-2</c:v>
                </c:pt>
                <c:pt idx="4">
                  <c:v>4.0983606557377051E-3</c:v>
                </c:pt>
                <c:pt idx="5">
                  <c:v>3.2786885245901641E-2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3.6512594025651892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3.98602660926759E-2</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0.12651193049076204</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1.3207665359634562</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0.1265119304907607</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0.45378523395925896</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6.0552280104184231E-2</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2.0309148840161169</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0.28658853894290215</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0.12974253004026792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1.35449353514476</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0.12974253004026792</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0.26058038932521921</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2.7592967475071499</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0.26511890291040086</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0.16419917619093383</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1.7142160134975626</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0.16419917619093383</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8.538650317023766E-2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4.1397327749142239</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0.30198166829580098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0.12456765437790462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1.3004685702571983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0.12456765437790462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0.44681131626366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2.5042946283868162E-2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3.8829750726677452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4.2270895061925273E-2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0.39482464154375485</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0.11007415814571875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1.1491585338177295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0.11007415814571875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0.26676086588140535</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5.443377533720712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4.1767252742983052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0.18843988629065711</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0.17543997760083396</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1.8315683792548025</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0.17543997760083396</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0.26595653750211756</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4.0313405686140316</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0.13311132713137086</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0.416880856014886</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0.11622326583640907</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1.2133543423268236</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0.11622326583640952</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0.41688085601488556</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6.104945501373038E-2</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4.3221099799825788</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7.8844333469273034</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0.41841004184100411</c:v>
                </c:pt>
                <c:pt idx="1">
                  <c:v>8.368200836820083E-3</c:v>
                </c:pt>
                <c:pt idx="2">
                  <c:v>0.41841004184100411</c:v>
                </c:pt>
                <c:pt idx="3">
                  <c:v>4.1841004184100423E-3</c:v>
                </c:pt>
                <c:pt idx="4">
                  <c:v>0</c:v>
                </c:pt>
                <c:pt idx="5">
                  <c:v>8.368200836820083E-3</c:v>
                </c:pt>
                <c:pt idx="6">
                  <c:v>4.1841004184100423E-3</c:v>
                </c:pt>
                <c:pt idx="7">
                  <c:v>4.1841004184100417E-2</c:v>
                </c:pt>
                <c:pt idx="8">
                  <c:v>9.6234309623430964E-2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0.12626483651706621</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8.625172117836577E-2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0.90045568477001225</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8.6251721178363994E-2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0.27625052067791778</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7.7630373767896721</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0.2423162872150133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8.0801830145972531E-2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0.84355959858819585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8.0801830145972531E-2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0.10844909776741218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8.0058293170649346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6.6987232286186122</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0.1892595470720595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8.9177268424780465E-2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0.93099798135387068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8.9177268424780465E-2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0.28138693439435958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6.6987232286186122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0.11779324738389207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0.17107181391873483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1.7859653725458911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0.17107181391873594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0.61361693558708996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8.0533791508557329E-2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3.880862077703938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6.1440350724440052</c:v>
                </c:pt>
                <c:pt idx="1">
                  <c:v>5.9892592229790704</c:v>
                </c:pt>
                <c:pt idx="2">
                  <c:v>6.7719815702146082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7.6427052856254054</c:v>
                </c:pt>
                <c:pt idx="1">
                  <c:v>6.2733076360293847</c:v>
                </c:pt>
                <c:pt idx="2">
                  <c:v>7.4799097177285141</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6.8046609845053823</c:v>
                </c:pt>
                <c:pt idx="1">
                  <c:v>6.6683687112497694</c:v>
                </c:pt>
                <c:pt idx="2">
                  <c:v>6.790141138785093</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6.9471233444002518</c:v>
                </c:pt>
                <c:pt idx="1">
                  <c:v>6.7404175816412542</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30</c:v>
                </c:pt>
                <c:pt idx="4" formatCode="0">
                  <c:v>1</c:v>
                </c:pt>
                <c:pt idx="5" formatCode="0">
                  <c:v>2</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6.3039016089248481</c:v>
                </c:pt>
                <c:pt idx="1">
                  <c:v>5.7940824567229132</c:v>
                </c:pt>
                <c:pt idx="2">
                  <c:v>5.9568998647022404</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6.4113379338151901</c:v>
                </c:pt>
                <c:pt idx="1">
                  <c:v>6.4213425345168123</c:v>
                </c:pt>
                <c:pt idx="2">
                  <c:v>6.4379285616565198</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4.565695584110153</c:v>
                </c:pt>
                <c:pt idx="1">
                  <c:v>4.8867751354261468</c:v>
                </c:pt>
                <c:pt idx="2">
                  <c:v>4.3291475849283207</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6.35993199513966</c:v>
                </c:pt>
                <c:pt idx="1">
                  <c:v>7.1387828199670418</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5.626998785439703</c:v>
                </c:pt>
                <c:pt idx="1">
                  <c:v>5.4589147301552314</c:v>
                </c:pt>
                <c:pt idx="2">
                  <c:v>5.3912585507230064</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6.0571493189434138</c:v>
                </c:pt>
                <c:pt idx="1">
                  <c:v>5.8338918816723142</c:v>
                </c:pt>
                <c:pt idx="2">
                  <c:v>6.160084559492236</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8.5413903552285007</c:v>
                </c:pt>
                <c:pt idx="1">
                  <c:v>8.1217068442136497</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8.1826713722743758</c:v>
                </c:pt>
                <c:pt idx="1">
                  <c:v>8.1736310294195889</c:v>
                </c:pt>
                <c:pt idx="2">
                  <c:v>8.644915874226422</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4.552906774591583</c:v>
                </c:pt>
                <c:pt idx="1">
                  <c:v>4.084175652531294</c:v>
                </c:pt>
                <c:pt idx="2">
                  <c:v>3.8829750726677452</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3.7274061909007661</c:v>
                </c:pt>
                <c:pt idx="1">
                  <c:v>4.717801432697466</c:v>
                </c:pt>
                <c:pt idx="2">
                  <c:v>4.1397327749142239</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20</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1.5580942323690281</c:v>
                </c:pt>
                <c:pt idx="1">
                  <c:v>2.3751385721459348</c:v>
                </c:pt>
                <c:pt idx="2">
                  <c:v>2.7592967475071499</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5.5788705150698732</c:v>
                </c:pt>
                <c:pt idx="1">
                  <c:v>5.1990876903731227</c:v>
                </c:pt>
                <c:pt idx="2">
                  <c:v>5.443377533720712</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4.4216103348017786</c:v>
                </c:pt>
                <c:pt idx="1">
                  <c:v>4.562165727887221</c:v>
                </c:pt>
                <c:pt idx="2">
                  <c:v>4.3221099799825788</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8.0009571336319194</c:v>
                </c:pt>
                <c:pt idx="1">
                  <c:v>7.6789758508552701</c:v>
                </c:pt>
                <c:pt idx="2">
                  <c:v>8.0058293170649346</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8.1507626637783872</c:v>
                </c:pt>
                <c:pt idx="1">
                  <c:v>7.7478810118284294</c:v>
                </c:pt>
                <c:pt idx="2">
                  <c:v>7.7630373767896721</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6.8260074698927804</c:v>
                </c:pt>
                <c:pt idx="1">
                  <c:v>6.6024603469387229</c:v>
                </c:pt>
                <c:pt idx="2">
                  <c:v>6.6987232286186122</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2.5657642248502772</c:v>
                </c:pt>
                <c:pt idx="1">
                  <c:v>3.1792640568428321</c:v>
                </c:pt>
                <c:pt idx="2">
                  <c:v>3.880862077703938</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4.2291276116264136</c:v>
                </c:pt>
                <c:pt idx="1">
                  <c:v>4.0313405686140316</c:v>
                </c:pt>
                <c:pt idx="2">
                  <c:v>3.8829750726677452</c:v>
                </c:pt>
                <c:pt idx="3">
                  <c:v>4.5124382070519049</c:v>
                </c:pt>
                <c:pt idx="4">
                  <c:v>4.9548403430522558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5.4288944625672251</c:v>
                </c:pt>
                <c:pt idx="1">
                  <c:v>4.9353557115574294</c:v>
                </c:pt>
                <c:pt idx="2">
                  <c:v>4.722064045333128</c:v>
                </c:pt>
                <c:pt idx="3">
                  <c:v>5.2617992310521879</c:v>
                </c:pt>
                <c:pt idx="4">
                  <c:v>5.6369452177380399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3.880862077703938</c:v>
                </c:pt>
                <c:pt idx="1">
                  <c:v>6.7719815702146082</c:v>
                </c:pt>
                <c:pt idx="2">
                  <c:v>7.4799097177285141</c:v>
                </c:pt>
                <c:pt idx="3">
                  <c:v>2.7592967475071499</c:v>
                </c:pt>
                <c:pt idx="4">
                  <c:v>7.1387828199670418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2.9708019294213979</c:v>
                </c:pt>
                <c:pt idx="1">
                  <c:v>6.3369644484468708</c:v>
                </c:pt>
                <c:pt idx="2">
                  <c:v>7.1152649940092072</c:v>
                </c:pt>
                <c:pt idx="3">
                  <c:v>2.4044777889390949</c:v>
                </c:pt>
                <c:pt idx="4">
                  <c:v>6.8817052139948842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59420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RP1 | Northamptonshire Healthcare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56535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RP1 | Northamptonshire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56535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RP1 | Northamptonshire Healthcare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Northamptonshire Healthcare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4165420956"/>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18184187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832263398"/>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NHS mental health crisis support, did you get the help you needed?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3760802859"/>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Northamptonshire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Feedback</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while waiting: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offered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while waiting: </a:t>
            </a:r>
            <a:r>
              <a:rPr lang="en-GB" sz="1400" b="0">
                <a:solidFill>
                  <a:prstClr val="black"/>
                </a:solidFill>
                <a:latin typeface="Arial"/>
              </a:rPr>
              <a:t>service users offered appropriate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 </a:t>
            </a:r>
            <a:r>
              <a:rPr lang="en-GB" sz="1400" b="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a choice on how their care and treatment was delivered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access</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in accessing care: </a:t>
            </a:r>
            <a:r>
              <a:rPr kumimoji="0" lang="en-GB" sz="1400" b="0" i="0" u="none" strike="noStrike" kern="1200" cap="none" spc="0" normalizeH="0" baseline="0" noProof="0">
                <a:ln>
                  <a:noFill/>
                </a:ln>
                <a:solidFill>
                  <a:prstClr val="black"/>
                </a:solidFill>
                <a:effectLst/>
                <a:uLnTx/>
                <a:uFillTx/>
                <a:latin typeface="Arial"/>
                <a:ea typeface="+mj-ea"/>
                <a:cs typeface="+mj-cs"/>
              </a:rPr>
              <a:t>support provided met service users'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 </a:t>
            </a:r>
            <a:r>
              <a:rPr lang="en-GB" sz="1400" b="0" noProof="0">
                <a:solidFill>
                  <a:prstClr val="black"/>
                </a:solidFill>
                <a:latin typeface="Arial"/>
              </a:rPr>
              <a:t>service users being given support with physical health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 </a:t>
            </a:r>
            <a:r>
              <a:rPr lang="en-GB" sz="1400" b="0">
                <a:solidFill>
                  <a:prstClr val="black"/>
                </a:solidFill>
                <a:latin typeface="Arial"/>
              </a:rPr>
              <a:t>service users getting help needed when they last contacted crisis support</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what will happen if they stop taking medication being discussed with service users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8178377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149171034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3734487669"/>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3882969109"/>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86021533"/>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60520988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3285015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137257853"/>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4208977769"/>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271214835"/>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36982576"/>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4047779130"/>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696733310"/>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3620029207"/>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1879113564"/>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48359913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271442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1835687339"/>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3130985683"/>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448403358"/>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68968979"/>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507139530"/>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3486033134"/>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3477847685"/>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310010829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777294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3128753274"/>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727538350"/>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229626467"/>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1638669230"/>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3887285034"/>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37124096"/>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86032267"/>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283243089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373705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7656860"/>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94604931"/>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75237528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190125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154113686"/>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884469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23432808"/>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94066571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801070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879222489"/>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464103721"/>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585364301"/>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36393769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456818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051485060"/>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385132188"/>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785431658"/>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555199510"/>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3518624003"/>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4002743034"/>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053855921"/>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90686894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44108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647275196"/>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1585776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243061727"/>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01421556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531352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258887084"/>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05279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282109635"/>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55302299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583124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22372419"/>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28688364"/>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36623670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364801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332743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9485910"/>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30660621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08618183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169006704"/>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306676803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116958376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366907809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48427713"/>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411991947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318399397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287962635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2778043582"/>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347867559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232997242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97297630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323990510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1646522848"/>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141126143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277782642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179376973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147241799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170216705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3460377562"/>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361569900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85293963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247672390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351058467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135481266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1376394364"/>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163</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278370300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3921203810"/>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345499583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344030068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239293295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342618660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113120121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223948271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70784550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53430487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239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263789008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360348659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301181418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254956487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83750279"/>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Q40. Aside from this questionnaire, in the last 12 months, have you been asked by NHS mental health services to give your views on the quality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68051743"/>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Q25. Thinking about the last time you received therapy, did you have enough privacy to talk comfortably?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47304193"/>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Q28. Thinking about the last time you contacted NHS mental health crisis support, how did you feel about the length of time it took you to get through to someone?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Q31. In the last 12 months, has your NHS mental health team supported you with your physical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2688188400"/>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138389904"/>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184200261"/>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97383601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802706371"/>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2925667433"/>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51713451"/>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8921</Words>
  <Application>Microsoft Office PowerPoint</Application>
  <PresentationFormat>Widescreen</PresentationFormat>
  <Paragraphs>1051</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Northamptonshire Healthcare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2026-02-20T11:51:25Z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